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20d996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20d996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20d996e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20d996e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05d1604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05d1604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05d16040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05d1604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05d16040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05d16040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05d16040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05d16040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5d16040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5d16040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05d16040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05d16040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05d16040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05d16040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05d16040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05d16040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05d16040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05d16040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05d16040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05d16040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05d16040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05d16040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pi.org/project/wordcloud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Job Advertisements in Social CRM industry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Jhanvi Lotwala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819150" y="845600"/>
            <a:ext cx="75057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w/ Dimensionality reduction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819150" y="1404700"/>
            <a:ext cx="75057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" y="1404700"/>
            <a:ext cx="7413725" cy="3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819150" y="845600"/>
            <a:ext cx="750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819150" y="1362150"/>
            <a:ext cx="7505700" cy="30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50" y="422800"/>
            <a:ext cx="7685901" cy="429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Evaluation/Discrepancies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819150" y="1832025"/>
            <a:ext cx="7505700" cy="26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N-grams, Word Cloud, and, Years of Experience showed good results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Evaluated each text column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Baseline Approach: BERTopic Modeling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New Approach: Clustering along with dimensionality reduction techniques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Scraped data had some rows with neither English nor any other language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noise reduction needs to be done manually 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819150" y="845600"/>
            <a:ext cx="75057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819150" y="1467200"/>
            <a:ext cx="75057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 P. C. Menezes, A. F. Justino, B. A. Barata, A. F. Jacob Junior and F. M. Lobato, "Market Overview in Social CRM: An Analysis of Job Advertisements," in </a:t>
            </a:r>
            <a:r>
              <a:rPr i="1"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 IEEE/WIC International Conference on Web Intelligence and Intelligent Agent Technology (WI- IAT), Venice, Italy, 2023, pp. 555-562, doi: 10.1109/WI-IAT59888.2023.00092. keywords: {Industries;Social networking (online);Taxonomy;Customer relationship management;Companies;Market research;Intelligent agents;Data Analysis;Social CRM;Job Analysis;Text Mining;Market Analysis} </a:t>
            </a:r>
            <a:endParaRPr i="1"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r>
              <a:rPr i="1"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Mueller, “wordcloud,” PyPI, Jul. 26, 2018. </a:t>
            </a:r>
            <a:r>
              <a:rPr lang="en" sz="4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https://pypi.org/project/wordcloud/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M. P. Grootendorst, “Home,” </a:t>
            </a:r>
            <a:r>
              <a:rPr i="1"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maartengr.github.io</a:t>
            </a: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2022. https://maartengr.github.io/BERTopic/index.html#quick-start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 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 Analysis in Job Postings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 knowledge and skills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Mapping the competencies in the frequently changing job market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Insight on Social CRM industry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Helpful in job search and recruitment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367825" y="332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7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 vmb m 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75" y="929875"/>
            <a:ext cx="7682449" cy="32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894850" y="4240850"/>
            <a:ext cx="44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 variables: job id, job title, job requirements, job summary, job tasks; rows: 1296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Cleaning/Preprocessing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531775"/>
            <a:ext cx="7505700" cy="29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Removal of duplicates based on id and pageUrl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Conversion of non-English ads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Removal of common English </a:t>
            </a:r>
            <a:r>
              <a:rPr lang="en" sz="1400"/>
              <a:t>stop words</a:t>
            </a:r>
            <a:r>
              <a:rPr lang="en" sz="1400"/>
              <a:t> and some additional stop words like </a:t>
            </a:r>
            <a:r>
              <a:rPr lang="en" sz="1400"/>
              <a:t>“view”, “e g”, “please”, “send”, “end”, “de”</a:t>
            </a:r>
            <a:r>
              <a:rPr lang="en" sz="1400"/>
              <a:t>, etc.</a:t>
            </a:r>
            <a:endParaRPr sz="14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50" y="2861975"/>
            <a:ext cx="6456700" cy="20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447350"/>
            <a:ext cx="75057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00650"/>
            <a:ext cx="3699251" cy="30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425" y="1478600"/>
            <a:ext cx="3449576" cy="24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424000"/>
            <a:ext cx="7505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24000"/>
            <a:ext cx="3865249" cy="30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900" y="1291725"/>
            <a:ext cx="3515951" cy="30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845600"/>
            <a:ext cx="75057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N-grams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819150" y="1431775"/>
            <a:ext cx="75057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25" y="1431800"/>
            <a:ext cx="4003274" cy="3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31775"/>
            <a:ext cx="4314349" cy="3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845600"/>
            <a:ext cx="7505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 Modeling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488675"/>
            <a:ext cx="75057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88675"/>
            <a:ext cx="4105300" cy="29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150" y="1435100"/>
            <a:ext cx="4022902" cy="30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819150" y="845600"/>
            <a:ext cx="75057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 Modeling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819150" y="1451150"/>
            <a:ext cx="7505700" cy="29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51150"/>
            <a:ext cx="4251798" cy="29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200" y="1491500"/>
            <a:ext cx="3546251" cy="29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